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5643B75C-3EFA-4A4C-94BE-471C5ED281C0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53D8AF58-8743-824A-9115-5D8E607DE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Scavenger Hunt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Danae’ Herman, </a:t>
            </a:r>
          </a:p>
          <a:p>
            <a:r>
              <a:rPr lang="en-US" dirty="0" err="1" smtClean="0"/>
              <a:t>Gaige</a:t>
            </a:r>
            <a:r>
              <a:rPr lang="en-US" dirty="0" smtClean="0"/>
              <a:t> </a:t>
            </a:r>
            <a:r>
              <a:rPr lang="en-US" dirty="0" err="1" smtClean="0"/>
              <a:t>Kenoyer</a:t>
            </a:r>
            <a:r>
              <a:rPr lang="en-US" dirty="0" smtClean="0"/>
              <a:t>, and Connor Herman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Contrast: Brick Wall</a:t>
            </a:r>
            <a:endParaRPr lang="en-US" dirty="0"/>
          </a:p>
        </p:txBody>
      </p:sp>
      <p:pic>
        <p:nvPicPr>
          <p:cNvPr id="4" name="Content Placeholder 3" descr="IMG_216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Emphasis: </a:t>
            </a:r>
            <a:r>
              <a:rPr lang="en-US" dirty="0" err="1" smtClean="0"/>
              <a:t>Aquafina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IMG_909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3694" r="-1369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Movement: Football Trophy</a:t>
            </a:r>
            <a:endParaRPr lang="en-US" dirty="0"/>
          </a:p>
        </p:txBody>
      </p:sp>
      <p:pic>
        <p:nvPicPr>
          <p:cNvPr id="4" name="Content Placeholder 3" descr="IMG_192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Pattern: Flag</a:t>
            </a:r>
            <a:endParaRPr lang="en-US" dirty="0"/>
          </a:p>
        </p:txBody>
      </p:sp>
      <p:pic>
        <p:nvPicPr>
          <p:cNvPr id="4" name="Content Placeholder 3" descr="IMG_426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Rhythm: Water Fountain</a:t>
            </a:r>
            <a:endParaRPr lang="en-US" dirty="0"/>
          </a:p>
        </p:txBody>
      </p:sp>
      <p:pic>
        <p:nvPicPr>
          <p:cNvPr id="4" name="Content Placeholder 3" descr="IMG_534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Unity: Blanket on wall</a:t>
            </a:r>
            <a:endParaRPr lang="en-US" dirty="0"/>
          </a:p>
        </p:txBody>
      </p:sp>
      <p:pic>
        <p:nvPicPr>
          <p:cNvPr id="4" name="Content Placeholder 3" descr="IMG_845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Line: Cinder Blocks</a:t>
            </a:r>
            <a:endParaRPr lang="en-US" dirty="0"/>
          </a:p>
        </p:txBody>
      </p:sp>
      <p:pic>
        <p:nvPicPr>
          <p:cNvPr id="4" name="Content Placeholder 3" descr="IMG_397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>
          <a:xfrm>
            <a:off x="-867354" y="1600200"/>
            <a:ext cx="7093716" cy="4639235"/>
          </a:xfrm>
        </p:spPr>
      </p:pic>
      <p:sp>
        <p:nvSpPr>
          <p:cNvPr id="5" name="TextBox 4"/>
          <p:cNvSpPr txBox="1"/>
          <p:nvPr/>
        </p:nvSpPr>
        <p:spPr>
          <a:xfrm>
            <a:off x="4224067" y="2031549"/>
            <a:ext cx="4714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 this picture is an example of lines in the cinder blocks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Shape: louvers</a:t>
            </a:r>
            <a:endParaRPr lang="en-US" dirty="0"/>
          </a:p>
        </p:txBody>
      </p:sp>
      <p:pic>
        <p:nvPicPr>
          <p:cNvPr id="4" name="Content Placeholder 3" descr="IMG_382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3694" r="-13694"/>
          <a:stretch>
            <a:fillRect/>
          </a:stretch>
        </p:blipFill>
        <p:spPr>
          <a:xfrm>
            <a:off x="-280532" y="1600200"/>
            <a:ext cx="6877850" cy="4639235"/>
          </a:xfrm>
        </p:spPr>
      </p:pic>
      <p:sp>
        <p:nvSpPr>
          <p:cNvPr id="5" name="TextBox 4"/>
          <p:cNvSpPr txBox="1"/>
          <p:nvPr/>
        </p:nvSpPr>
        <p:spPr>
          <a:xfrm>
            <a:off x="5627077" y="1600200"/>
            <a:ext cx="3215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Louvers on this beautiful car are an example of shape a 2 D figure with length and width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Form: Rocks </a:t>
            </a:r>
            <a:endParaRPr lang="en-US" dirty="0"/>
          </a:p>
        </p:txBody>
      </p:sp>
      <p:pic>
        <p:nvPicPr>
          <p:cNvPr id="4" name="Content Placeholder 3" descr="IMG_0453-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3694" r="-13694"/>
          <a:stretch>
            <a:fillRect/>
          </a:stretch>
        </p:blipFill>
        <p:spPr>
          <a:xfrm>
            <a:off x="-744420" y="1600200"/>
            <a:ext cx="7878788" cy="4639235"/>
          </a:xfrm>
        </p:spPr>
      </p:pic>
      <p:sp>
        <p:nvSpPr>
          <p:cNvPr id="5" name="TextBox 4"/>
          <p:cNvSpPr txBox="1"/>
          <p:nvPr/>
        </p:nvSpPr>
        <p:spPr>
          <a:xfrm>
            <a:off x="6143769" y="1815298"/>
            <a:ext cx="2747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rock outside of the school has a form  a 3D form with a length, width, and length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Color: M&amp;M’S </a:t>
            </a:r>
            <a:endParaRPr lang="en-US" dirty="0"/>
          </a:p>
        </p:txBody>
      </p:sp>
      <p:pic>
        <p:nvPicPr>
          <p:cNvPr id="4" name="Content Placeholder 3" descr="IMG_533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Value: Shade Tree</a:t>
            </a:r>
            <a:endParaRPr lang="en-US" dirty="0"/>
          </a:p>
        </p:txBody>
      </p:sp>
      <p:pic>
        <p:nvPicPr>
          <p:cNvPr id="4" name="Content Placeholder 3" descr="IMG_758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>
          <a:xfrm>
            <a:off x="-887703" y="1600200"/>
            <a:ext cx="7878788" cy="4639235"/>
          </a:xfrm>
        </p:spPr>
      </p:pic>
      <p:sp>
        <p:nvSpPr>
          <p:cNvPr id="5" name="TextBox 4"/>
          <p:cNvSpPr txBox="1"/>
          <p:nvPr/>
        </p:nvSpPr>
        <p:spPr>
          <a:xfrm>
            <a:off x="5012698" y="1600200"/>
            <a:ext cx="3485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Value: light or dark and in this picture we have a little bit of both with the shade of the tree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Texture: Rough Tree </a:t>
            </a:r>
            <a:endParaRPr lang="en-US" dirty="0"/>
          </a:p>
        </p:txBody>
      </p:sp>
      <p:pic>
        <p:nvPicPr>
          <p:cNvPr id="4" name="Content Placeholder 3" descr="IMG_568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Space: Trash Can</a:t>
            </a:r>
            <a:endParaRPr lang="en-US" dirty="0"/>
          </a:p>
        </p:txBody>
      </p:sp>
      <p:pic>
        <p:nvPicPr>
          <p:cNvPr id="4" name="Content Placeholder 3" descr="IMG_187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Balance: Light in lobby</a:t>
            </a:r>
            <a:endParaRPr lang="en-US" dirty="0"/>
          </a:p>
        </p:txBody>
      </p:sp>
      <p:pic>
        <p:nvPicPr>
          <p:cNvPr id="4" name="Content Placeholder 3" descr="IMG_520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233" r="-632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1407</TotalTime>
  <Words>142</Words>
  <Application>Microsoft Macintosh PowerPoint</Application>
  <PresentationFormat>On-screen Show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Exhibit</vt:lpstr>
      <vt:lpstr>Scavenger Hunt</vt:lpstr>
      <vt:lpstr>Line: Cinder Blocks</vt:lpstr>
      <vt:lpstr>Shape: louvers</vt:lpstr>
      <vt:lpstr>Form: Rocks </vt:lpstr>
      <vt:lpstr>Color: M&amp;M’S </vt:lpstr>
      <vt:lpstr>Value: Shade Tree</vt:lpstr>
      <vt:lpstr>Texture: Rough Tree </vt:lpstr>
      <vt:lpstr>Space: Trash Can</vt:lpstr>
      <vt:lpstr>Balance: Light in lobby</vt:lpstr>
      <vt:lpstr>Contrast: Brick Wall</vt:lpstr>
      <vt:lpstr>Emphasis: Aquafina </vt:lpstr>
      <vt:lpstr>Movement: Football Trophy</vt:lpstr>
      <vt:lpstr>Pattern: Flag</vt:lpstr>
      <vt:lpstr>Rhythm: Water Fountain</vt:lpstr>
      <vt:lpstr>Unity: Blanket on wall</vt:lpstr>
    </vt:vector>
  </TitlesOfParts>
  <Company>Van Meter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Scavenger Hunt</dc:title>
  <dc:creator>Danae Herman</dc:creator>
  <cp:lastModifiedBy>Van Meter CSD</cp:lastModifiedBy>
  <cp:revision>2</cp:revision>
  <dcterms:created xsi:type="dcterms:W3CDTF">2012-08-29T18:28:05Z</dcterms:created>
  <dcterms:modified xsi:type="dcterms:W3CDTF">2012-08-30T16:51:38Z</dcterms:modified>
</cp:coreProperties>
</file>